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20104100" cy="11309350"/>
  <p:notesSz cx="20104100" cy="11309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53"/>
  </p:normalViewPr>
  <p:slideViewPr>
    <p:cSldViewPr>
      <p:cViewPr varScale="1">
        <p:scale>
          <a:sx n="92" d="100"/>
          <a:sy n="92" d="100"/>
        </p:scale>
        <p:origin x="216" y="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431856" y="1046363"/>
            <a:ext cx="2146300" cy="513080"/>
          </a:xfrm>
          <a:custGeom>
            <a:avLst/>
            <a:gdLst/>
            <a:ahLst/>
            <a:cxnLst/>
            <a:rect l="l" t="t" r="r" b="b"/>
            <a:pathLst>
              <a:path w="2146300" h="513080">
                <a:moveTo>
                  <a:pt x="2145860" y="512993"/>
                </a:moveTo>
                <a:lnTo>
                  <a:pt x="0" y="512993"/>
                </a:lnTo>
                <a:lnTo>
                  <a:pt x="0" y="0"/>
                </a:lnTo>
                <a:lnTo>
                  <a:pt x="2145860" y="0"/>
                </a:lnTo>
                <a:lnTo>
                  <a:pt x="2145860" y="512993"/>
                </a:lnTo>
                <a:close/>
              </a:path>
            </a:pathLst>
          </a:custGeom>
          <a:solidFill>
            <a:srgbClr val="00A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775203" y="1169709"/>
            <a:ext cx="213360" cy="255904"/>
          </a:xfrm>
          <a:custGeom>
            <a:avLst/>
            <a:gdLst/>
            <a:ahLst/>
            <a:cxnLst/>
            <a:rect l="l" t="t" r="r" b="b"/>
            <a:pathLst>
              <a:path w="213359" h="255905">
                <a:moveTo>
                  <a:pt x="43098" y="0"/>
                </a:moveTo>
                <a:lnTo>
                  <a:pt x="0" y="0"/>
                </a:lnTo>
                <a:lnTo>
                  <a:pt x="0" y="255619"/>
                </a:lnTo>
                <a:lnTo>
                  <a:pt x="42726" y="255619"/>
                </a:lnTo>
                <a:lnTo>
                  <a:pt x="42726" y="73761"/>
                </a:lnTo>
                <a:lnTo>
                  <a:pt x="94792" y="73761"/>
                </a:lnTo>
                <a:lnTo>
                  <a:pt x="43098" y="0"/>
                </a:lnTo>
                <a:close/>
              </a:path>
              <a:path w="213359" h="255905">
                <a:moveTo>
                  <a:pt x="94792" y="73761"/>
                </a:moveTo>
                <a:lnTo>
                  <a:pt x="42726" y="73761"/>
                </a:lnTo>
                <a:lnTo>
                  <a:pt x="169816" y="255619"/>
                </a:lnTo>
                <a:lnTo>
                  <a:pt x="212903" y="255619"/>
                </a:lnTo>
                <a:lnTo>
                  <a:pt x="212903" y="181857"/>
                </a:lnTo>
                <a:lnTo>
                  <a:pt x="170549" y="181857"/>
                </a:lnTo>
                <a:lnTo>
                  <a:pt x="94792" y="73761"/>
                </a:lnTo>
                <a:close/>
              </a:path>
              <a:path w="213359" h="255905">
                <a:moveTo>
                  <a:pt x="212903" y="0"/>
                </a:moveTo>
                <a:lnTo>
                  <a:pt x="170549" y="0"/>
                </a:lnTo>
                <a:lnTo>
                  <a:pt x="170549" y="181857"/>
                </a:lnTo>
                <a:lnTo>
                  <a:pt x="212903" y="181857"/>
                </a:lnTo>
                <a:lnTo>
                  <a:pt x="212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055240" y="1166055"/>
            <a:ext cx="160020" cy="263525"/>
          </a:xfrm>
          <a:custGeom>
            <a:avLst/>
            <a:gdLst/>
            <a:ahLst/>
            <a:cxnLst/>
            <a:rect l="l" t="t" r="r" b="b"/>
            <a:pathLst>
              <a:path w="160019" h="263525">
                <a:moveTo>
                  <a:pt x="42726" y="188433"/>
                </a:moveTo>
                <a:lnTo>
                  <a:pt x="0" y="188433"/>
                </a:lnTo>
                <a:lnTo>
                  <a:pt x="6594" y="220101"/>
                </a:lnTo>
                <a:lnTo>
                  <a:pt x="23696" y="243208"/>
                </a:lnTo>
                <a:lnTo>
                  <a:pt x="48944" y="257550"/>
                </a:lnTo>
                <a:lnTo>
                  <a:pt x="79976" y="262923"/>
                </a:lnTo>
                <a:lnTo>
                  <a:pt x="109823" y="257994"/>
                </a:lnTo>
                <a:lnTo>
                  <a:pt x="135253" y="243481"/>
                </a:lnTo>
                <a:lnTo>
                  <a:pt x="152639" y="220202"/>
                </a:lnTo>
                <a:lnTo>
                  <a:pt x="79976" y="220202"/>
                </a:lnTo>
                <a:lnTo>
                  <a:pt x="66251" y="218216"/>
                </a:lnTo>
                <a:lnTo>
                  <a:pt x="54509" y="212259"/>
                </a:lnTo>
                <a:lnTo>
                  <a:pt x="46188" y="202331"/>
                </a:lnTo>
                <a:lnTo>
                  <a:pt x="42726" y="188433"/>
                </a:lnTo>
                <a:close/>
              </a:path>
              <a:path w="160019" h="263525">
                <a:moveTo>
                  <a:pt x="79976" y="0"/>
                </a:moveTo>
                <a:lnTo>
                  <a:pt x="50071" y="5380"/>
                </a:lnTo>
                <a:lnTo>
                  <a:pt x="24513" y="20861"/>
                </a:lnTo>
                <a:lnTo>
                  <a:pt x="6693" y="45448"/>
                </a:lnTo>
                <a:lnTo>
                  <a:pt x="0" y="78149"/>
                </a:lnTo>
                <a:lnTo>
                  <a:pt x="2755" y="99403"/>
                </a:lnTo>
                <a:lnTo>
                  <a:pt x="23873" y="132327"/>
                </a:lnTo>
                <a:lnTo>
                  <a:pt x="66963" y="150862"/>
                </a:lnTo>
                <a:lnTo>
                  <a:pt x="79976" y="151911"/>
                </a:lnTo>
                <a:lnTo>
                  <a:pt x="93036" y="154723"/>
                </a:lnTo>
                <a:lnTo>
                  <a:pt x="105037" y="161816"/>
                </a:lnTo>
                <a:lnTo>
                  <a:pt x="113819" y="172812"/>
                </a:lnTo>
                <a:lnTo>
                  <a:pt x="117226" y="187334"/>
                </a:lnTo>
                <a:lnTo>
                  <a:pt x="114179" y="200942"/>
                </a:lnTo>
                <a:lnTo>
                  <a:pt x="105997" y="211299"/>
                </a:lnTo>
                <a:lnTo>
                  <a:pt x="94116" y="217890"/>
                </a:lnTo>
                <a:lnTo>
                  <a:pt x="79976" y="220202"/>
                </a:lnTo>
                <a:lnTo>
                  <a:pt x="152639" y="220202"/>
                </a:lnTo>
                <a:lnTo>
                  <a:pt x="152945" y="219791"/>
                </a:lnTo>
                <a:lnTo>
                  <a:pt x="159581" y="187334"/>
                </a:lnTo>
                <a:lnTo>
                  <a:pt x="156875" y="165623"/>
                </a:lnTo>
                <a:lnTo>
                  <a:pt x="135850" y="130692"/>
                </a:lnTo>
                <a:lnTo>
                  <a:pt x="92801" y="111700"/>
                </a:lnTo>
                <a:lnTo>
                  <a:pt x="79976" y="110650"/>
                </a:lnTo>
                <a:lnTo>
                  <a:pt x="66147" y="108550"/>
                </a:lnTo>
                <a:lnTo>
                  <a:pt x="54232" y="102341"/>
                </a:lnTo>
                <a:lnTo>
                  <a:pt x="45877" y="92161"/>
                </a:lnTo>
                <a:lnTo>
                  <a:pt x="42726" y="78149"/>
                </a:lnTo>
                <a:lnTo>
                  <a:pt x="45721" y="62597"/>
                </a:lnTo>
                <a:lnTo>
                  <a:pt x="53818" y="51531"/>
                </a:lnTo>
                <a:lnTo>
                  <a:pt x="65681" y="44917"/>
                </a:lnTo>
                <a:lnTo>
                  <a:pt x="79976" y="42721"/>
                </a:lnTo>
                <a:lnTo>
                  <a:pt x="151800" y="42721"/>
                </a:lnTo>
                <a:lnTo>
                  <a:pt x="135709" y="20403"/>
                </a:lnTo>
                <a:lnTo>
                  <a:pt x="110837" y="5357"/>
                </a:lnTo>
                <a:lnTo>
                  <a:pt x="79976" y="0"/>
                </a:lnTo>
                <a:close/>
              </a:path>
              <a:path w="160019" h="263525">
                <a:moveTo>
                  <a:pt x="151800" y="42721"/>
                </a:moveTo>
                <a:lnTo>
                  <a:pt x="79976" y="42721"/>
                </a:lnTo>
                <a:lnTo>
                  <a:pt x="93741" y="44536"/>
                </a:lnTo>
                <a:lnTo>
                  <a:pt x="105213" y="50119"/>
                </a:lnTo>
                <a:lnTo>
                  <a:pt x="113195" y="59672"/>
                </a:lnTo>
                <a:lnTo>
                  <a:pt x="116488" y="73400"/>
                </a:lnTo>
                <a:lnTo>
                  <a:pt x="158848" y="73400"/>
                </a:lnTo>
                <a:lnTo>
                  <a:pt x="152432" y="43597"/>
                </a:lnTo>
                <a:lnTo>
                  <a:pt x="151800" y="427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0867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0867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80867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280867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280867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513440" y="1169343"/>
            <a:ext cx="277495" cy="256540"/>
          </a:xfrm>
          <a:custGeom>
            <a:avLst/>
            <a:gdLst/>
            <a:ahLst/>
            <a:cxnLst/>
            <a:rect l="l" t="t" r="r" b="b"/>
            <a:pathLst>
              <a:path w="277494" h="256540">
                <a:moveTo>
                  <a:pt x="43459" y="0"/>
                </a:moveTo>
                <a:lnTo>
                  <a:pt x="0" y="0"/>
                </a:lnTo>
                <a:lnTo>
                  <a:pt x="0" y="255986"/>
                </a:lnTo>
                <a:lnTo>
                  <a:pt x="42726" y="255986"/>
                </a:lnTo>
                <a:lnTo>
                  <a:pt x="42726" y="95677"/>
                </a:lnTo>
                <a:lnTo>
                  <a:pt x="90156" y="95677"/>
                </a:lnTo>
                <a:lnTo>
                  <a:pt x="43459" y="0"/>
                </a:lnTo>
                <a:close/>
              </a:path>
              <a:path w="277494" h="256540">
                <a:moveTo>
                  <a:pt x="90156" y="95677"/>
                </a:moveTo>
                <a:lnTo>
                  <a:pt x="42726" y="95677"/>
                </a:lnTo>
                <a:lnTo>
                  <a:pt x="120875" y="255986"/>
                </a:lnTo>
                <a:lnTo>
                  <a:pt x="161052" y="255986"/>
                </a:lnTo>
                <a:lnTo>
                  <a:pt x="187675" y="199024"/>
                </a:lnTo>
                <a:lnTo>
                  <a:pt x="140597" y="199024"/>
                </a:lnTo>
                <a:lnTo>
                  <a:pt x="90156" y="95677"/>
                </a:lnTo>
                <a:close/>
              </a:path>
              <a:path w="277494" h="256540">
                <a:moveTo>
                  <a:pt x="277174" y="98954"/>
                </a:moveTo>
                <a:lnTo>
                  <a:pt x="234447" y="98954"/>
                </a:lnTo>
                <a:lnTo>
                  <a:pt x="234447" y="255986"/>
                </a:lnTo>
                <a:lnTo>
                  <a:pt x="277174" y="255986"/>
                </a:lnTo>
                <a:lnTo>
                  <a:pt x="277174" y="98954"/>
                </a:lnTo>
                <a:close/>
              </a:path>
              <a:path w="277494" h="256540">
                <a:moveTo>
                  <a:pt x="277174" y="0"/>
                </a:moveTo>
                <a:lnTo>
                  <a:pt x="233709" y="0"/>
                </a:lnTo>
                <a:lnTo>
                  <a:pt x="140597" y="199024"/>
                </a:lnTo>
                <a:lnTo>
                  <a:pt x="187675" y="199024"/>
                </a:lnTo>
                <a:lnTo>
                  <a:pt x="234447" y="98954"/>
                </a:lnTo>
                <a:lnTo>
                  <a:pt x="277174" y="98954"/>
                </a:lnTo>
                <a:lnTo>
                  <a:pt x="2771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866491" y="1169715"/>
            <a:ext cx="173990" cy="255904"/>
          </a:xfrm>
          <a:custGeom>
            <a:avLst/>
            <a:gdLst/>
            <a:ahLst/>
            <a:cxnLst/>
            <a:rect l="l" t="t" r="r" b="b"/>
            <a:pathLst>
              <a:path w="173990" h="255905">
                <a:moveTo>
                  <a:pt x="85096" y="0"/>
                </a:moveTo>
                <a:lnTo>
                  <a:pt x="0" y="0"/>
                </a:lnTo>
                <a:lnTo>
                  <a:pt x="0" y="255614"/>
                </a:lnTo>
                <a:lnTo>
                  <a:pt x="85096" y="255614"/>
                </a:lnTo>
                <a:lnTo>
                  <a:pt x="106200" y="254005"/>
                </a:lnTo>
                <a:lnTo>
                  <a:pt x="135897" y="245206"/>
                </a:lnTo>
                <a:lnTo>
                  <a:pt x="162376" y="223261"/>
                </a:lnTo>
                <a:lnTo>
                  <a:pt x="165168" y="213249"/>
                </a:lnTo>
                <a:lnTo>
                  <a:pt x="42354" y="213249"/>
                </a:lnTo>
                <a:lnTo>
                  <a:pt x="42354" y="149351"/>
                </a:lnTo>
                <a:lnTo>
                  <a:pt x="161508" y="149351"/>
                </a:lnTo>
                <a:lnTo>
                  <a:pt x="155030" y="140774"/>
                </a:lnTo>
                <a:lnTo>
                  <a:pt x="127451" y="128168"/>
                </a:lnTo>
                <a:lnTo>
                  <a:pt x="143366" y="121797"/>
                </a:lnTo>
                <a:lnTo>
                  <a:pt x="157026" y="110596"/>
                </a:lnTo>
                <a:lnTo>
                  <a:pt x="159330" y="106624"/>
                </a:lnTo>
                <a:lnTo>
                  <a:pt x="42354" y="106624"/>
                </a:lnTo>
                <a:lnTo>
                  <a:pt x="42354" y="42354"/>
                </a:lnTo>
                <a:lnTo>
                  <a:pt x="169254" y="42354"/>
                </a:lnTo>
                <a:lnTo>
                  <a:pt x="168848" y="29313"/>
                </a:lnTo>
                <a:lnTo>
                  <a:pt x="159542" y="7613"/>
                </a:lnTo>
                <a:lnTo>
                  <a:pt x="134284" y="90"/>
                </a:lnTo>
                <a:lnTo>
                  <a:pt x="85096" y="0"/>
                </a:lnTo>
                <a:close/>
              </a:path>
              <a:path w="173990" h="255905">
                <a:moveTo>
                  <a:pt x="161508" y="149351"/>
                </a:moveTo>
                <a:lnTo>
                  <a:pt x="85096" y="149351"/>
                </a:lnTo>
                <a:lnTo>
                  <a:pt x="92284" y="149488"/>
                </a:lnTo>
                <a:lnTo>
                  <a:pt x="108098" y="152364"/>
                </a:lnTo>
                <a:lnTo>
                  <a:pt x="123912" y="161677"/>
                </a:lnTo>
                <a:lnTo>
                  <a:pt x="131100" y="181124"/>
                </a:lnTo>
                <a:lnTo>
                  <a:pt x="126426" y="197850"/>
                </a:lnTo>
                <a:lnTo>
                  <a:pt x="114803" y="207592"/>
                </a:lnTo>
                <a:lnTo>
                  <a:pt x="99827" y="212132"/>
                </a:lnTo>
                <a:lnTo>
                  <a:pt x="85096" y="213249"/>
                </a:lnTo>
                <a:lnTo>
                  <a:pt x="165168" y="213249"/>
                </a:lnTo>
                <a:lnTo>
                  <a:pt x="173826" y="182213"/>
                </a:lnTo>
                <a:lnTo>
                  <a:pt x="173358" y="175156"/>
                </a:lnTo>
                <a:lnTo>
                  <a:pt x="168713" y="158890"/>
                </a:lnTo>
                <a:lnTo>
                  <a:pt x="161508" y="149351"/>
                </a:lnTo>
                <a:close/>
              </a:path>
              <a:path w="173990" h="255905">
                <a:moveTo>
                  <a:pt x="169254" y="42354"/>
                </a:moveTo>
                <a:lnTo>
                  <a:pt x="85096" y="42354"/>
                </a:lnTo>
                <a:lnTo>
                  <a:pt x="91714" y="42605"/>
                </a:lnTo>
                <a:lnTo>
                  <a:pt x="106273" y="45732"/>
                </a:lnTo>
                <a:lnTo>
                  <a:pt x="120833" y="55295"/>
                </a:lnTo>
                <a:lnTo>
                  <a:pt x="127451" y="74856"/>
                </a:lnTo>
                <a:lnTo>
                  <a:pt x="126789" y="93222"/>
                </a:lnTo>
                <a:lnTo>
                  <a:pt x="122156" y="102653"/>
                </a:lnTo>
                <a:lnTo>
                  <a:pt x="109582" y="106128"/>
                </a:lnTo>
                <a:lnTo>
                  <a:pt x="85096" y="106624"/>
                </a:lnTo>
                <a:lnTo>
                  <a:pt x="159330" y="106624"/>
                </a:lnTo>
                <a:lnTo>
                  <a:pt x="166581" y="94122"/>
                </a:lnTo>
                <a:lnTo>
                  <a:pt x="170177" y="71934"/>
                </a:lnTo>
                <a:lnTo>
                  <a:pt x="169254" y="42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9104892" y="1404193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4">
                <a:moveTo>
                  <a:pt x="0" y="0"/>
                </a:moveTo>
                <a:lnTo>
                  <a:pt x="137314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9126252" y="1169243"/>
            <a:ext cx="0" cy="213360"/>
          </a:xfrm>
          <a:custGeom>
            <a:avLst/>
            <a:gdLst/>
            <a:ahLst/>
            <a:cxnLst/>
            <a:rect l="l" t="t" r="r" b="b"/>
            <a:pathLst>
              <a:path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427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9306074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306074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9306074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9306074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306074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1044" cy="11309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sp>
        <p:nvSpPr>
          <p:cNvPr id="4" name="object 20"/>
          <p:cNvSpPr txBox="1"/>
          <p:nvPr/>
        </p:nvSpPr>
        <p:spPr>
          <a:xfrm>
            <a:off x="831850" y="2305375"/>
            <a:ext cx="10843895" cy="399340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sz="3950" dirty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>
              <a:latin typeface="Arial"/>
              <a:cs typeface="Arial"/>
            </a:endParaRPr>
          </a:p>
        </p:txBody>
      </p:sp>
      <p:sp>
        <p:nvSpPr>
          <p:cNvPr id="5" name="object 21"/>
          <p:cNvSpPr/>
          <p:nvPr/>
        </p:nvSpPr>
        <p:spPr>
          <a:xfrm>
            <a:off x="806762" y="745741"/>
            <a:ext cx="2234888" cy="873125"/>
          </a:xfrm>
          <a:custGeom>
            <a:avLst/>
            <a:gdLst/>
            <a:ahLst/>
            <a:cxnLst/>
            <a:rect l="l" t="t" r="r" b="b"/>
            <a:pathLst>
              <a:path w="3235325" h="873125">
                <a:moveTo>
                  <a:pt x="0" y="872976"/>
                </a:moveTo>
                <a:lnTo>
                  <a:pt x="3235248" y="872976"/>
                </a:lnTo>
                <a:lnTo>
                  <a:pt x="3235248" y="0"/>
                </a:lnTo>
                <a:lnTo>
                  <a:pt x="0" y="0"/>
                </a:lnTo>
                <a:lnTo>
                  <a:pt x="0" y="872976"/>
                </a:lnTo>
                <a:close/>
              </a:path>
            </a:pathLst>
          </a:custGeom>
          <a:solidFill>
            <a:srgbClr val="009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 txBox="1"/>
          <p:nvPr/>
        </p:nvSpPr>
        <p:spPr>
          <a:xfrm>
            <a:off x="942466" y="849880"/>
            <a:ext cx="2099184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3950" b="1" dirty="0" smtClean="0">
                <a:solidFill>
                  <a:srgbClr val="FFFFFF"/>
                </a:solidFill>
                <a:latin typeface="Arial"/>
                <a:cs typeface="Arial"/>
              </a:rPr>
              <a:t>TITRE 1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20291" y="-817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08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</Words>
  <Application>Microsoft Macintosh PowerPoint</Application>
  <PresentationFormat>Personnalisé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Utilisateur de Microsoft Office</cp:lastModifiedBy>
  <cp:revision>6</cp:revision>
  <dcterms:created xsi:type="dcterms:W3CDTF">2018-01-25T17:16:32Z</dcterms:created>
  <dcterms:modified xsi:type="dcterms:W3CDTF">2019-08-01T09:22:04Z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2018-01-25T00:00:00Z</vt:filetime>
  </property>
</Properties>
</file>